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7" r:id="rId3"/>
    <p:sldId id="256" r:id="rId4"/>
    <p:sldId id="263" r:id="rId5"/>
    <p:sldId id="264" r:id="rId6"/>
    <p:sldId id="261" r:id="rId7"/>
    <p:sldId id="272" r:id="rId8"/>
    <p:sldId id="265" r:id="rId9"/>
    <p:sldId id="266" r:id="rId10"/>
    <p:sldId id="273" r:id="rId11"/>
    <p:sldId id="267" r:id="rId12"/>
    <p:sldId id="274" r:id="rId13"/>
    <p:sldId id="269" r:id="rId14"/>
    <p:sldId id="262"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66" d="100"/>
          <a:sy n="66" d="100"/>
        </p:scale>
        <p:origin x="653" y="3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D6F396-FECB-4AF0-AA12-DAE0C921D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D8A134-4E0A-4F27-836C-3047976FEA3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6F396-FECB-4AF0-AA12-DAE0C921D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8A134-4E0A-4F27-836C-3047976FEA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6" name="文本框 5"/>
          <p:cNvSpPr txBox="1"/>
          <p:nvPr/>
        </p:nvSpPr>
        <p:spPr>
          <a:xfrm>
            <a:off x="1480333" y="2455005"/>
            <a:ext cx="1107996" cy="2742954"/>
          </a:xfrm>
          <a:prstGeom prst="rect">
            <a:avLst/>
          </a:prstGeom>
          <a:noFill/>
        </p:spPr>
        <p:txBody>
          <a:bodyPr vert="eaVert" wrap="square" rtlCol="0">
            <a:spAutoFit/>
          </a:bodyPr>
          <a:lstStyle/>
          <a:p>
            <a:r>
              <a:rPr lang="zh-CN" altLang="en-US" sz="6000" dirty="0">
                <a:solidFill>
                  <a:schemeClr val="bg1"/>
                </a:solidFill>
                <a:latin typeface="一只喵的碎碎念" charset="-122"/>
                <a:ea typeface="一只喵的碎碎念" charset="-122"/>
              </a:rPr>
              <a:t>治愈系</a:t>
            </a:r>
            <a:endParaRPr lang="zh-CN" altLang="en-US" sz="6000" dirty="0">
              <a:solidFill>
                <a:schemeClr val="bg1"/>
              </a:solidFill>
              <a:latin typeface="一只喵的碎碎念" charset="-122"/>
              <a:ea typeface="一只喵的碎碎念" charset="-122"/>
            </a:endParaRPr>
          </a:p>
        </p:txBody>
      </p:sp>
      <p:sp>
        <p:nvSpPr>
          <p:cNvPr id="7" name="矩形 6"/>
          <p:cNvSpPr/>
          <p:nvPr/>
        </p:nvSpPr>
        <p:spPr>
          <a:xfrm>
            <a:off x="2847335" y="2794805"/>
            <a:ext cx="553998" cy="2608903"/>
          </a:xfrm>
          <a:prstGeom prst="rect">
            <a:avLst/>
          </a:prstGeom>
          <a:noFill/>
        </p:spPr>
        <p:txBody>
          <a:bodyPr vert="eaVert" wrap="square">
            <a:spAutoFit/>
          </a:bodyPr>
          <a:lstStyle/>
          <a:p>
            <a:pPr>
              <a:lnSpc>
                <a:spcPct val="150000"/>
              </a:lnSpc>
            </a:pPr>
            <a:r>
              <a:rPr lang="en-US" altLang="zh-CN" sz="8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8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8" name="矩形 7"/>
          <p:cNvSpPr/>
          <p:nvPr/>
        </p:nvSpPr>
        <p:spPr>
          <a:xfrm>
            <a:off x="2530134" y="2794805"/>
            <a:ext cx="424732" cy="1659962"/>
          </a:xfrm>
          <a:prstGeom prst="rect">
            <a:avLst/>
          </a:prstGeom>
          <a:noFill/>
        </p:spPr>
        <p:txBody>
          <a:bodyPr vert="eaVert" wrap="square">
            <a:spAutoFit/>
          </a:bodyPr>
          <a:lstStyle/>
          <a:p>
            <a:pPr algn="dist">
              <a:lnSpc>
                <a:spcPct val="130000"/>
              </a:lnSpc>
            </a:pPr>
            <a:r>
              <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9" name="文本框 8"/>
          <p:cNvSpPr txBox="1"/>
          <p:nvPr/>
        </p:nvSpPr>
        <p:spPr>
          <a:xfrm>
            <a:off x="2340934" y="1077618"/>
            <a:ext cx="1107996" cy="2742954"/>
          </a:xfrm>
          <a:prstGeom prst="rect">
            <a:avLst/>
          </a:prstGeom>
          <a:noFill/>
        </p:spPr>
        <p:txBody>
          <a:bodyPr vert="eaVert" wrap="square" rtlCol="0">
            <a:spAutoFit/>
          </a:bodyPr>
          <a:lstStyle/>
          <a:p>
            <a:r>
              <a:rPr lang="zh-CN" altLang="en-US" sz="6000" dirty="0">
                <a:solidFill>
                  <a:schemeClr val="bg1"/>
                </a:solidFill>
                <a:latin typeface="一只喵的碎碎念" charset="-122"/>
                <a:ea typeface="一只喵的碎碎念" charset="-122"/>
              </a:rPr>
              <a:t>清新</a:t>
            </a:r>
            <a:endParaRPr lang="zh-CN" altLang="en-US" sz="6000" dirty="0">
              <a:solidFill>
                <a:schemeClr val="bg1"/>
              </a:solidFill>
              <a:latin typeface="一只喵的碎碎念" charset="-122"/>
              <a:ea typeface="一只喵的碎碎念"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1372493" y="2848323"/>
            <a:ext cx="9447014" cy="2075858"/>
            <a:chOff x="1951133" y="2848323"/>
            <a:chExt cx="9447014" cy="2075858"/>
          </a:xfrm>
        </p:grpSpPr>
        <p:sp>
          <p:nvSpPr>
            <p:cNvPr id="10" name="矩形 9"/>
            <p:cNvSpPr/>
            <p:nvPr/>
          </p:nvSpPr>
          <p:spPr>
            <a:xfrm>
              <a:off x="2544170" y="2848323"/>
              <a:ext cx="673592" cy="699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39325" y="2967335"/>
              <a:ext cx="1083282"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一只喵的碎碎念" charset="-122"/>
                  <a:ea typeface="一只喵的碎碎念" charset="-122"/>
                </a:rPr>
                <a:t>01</a:t>
              </a:r>
              <a:endParaRPr lang="zh-CN" altLang="en-US" sz="2400" b="1" dirty="0">
                <a:solidFill>
                  <a:schemeClr val="tx1">
                    <a:lumMod val="75000"/>
                    <a:lumOff val="25000"/>
                  </a:schemeClr>
                </a:solidFill>
                <a:latin typeface="一只喵的碎碎念" charset="-122"/>
                <a:ea typeface="一只喵的碎碎念" charset="-122"/>
              </a:endParaRPr>
            </a:p>
          </p:txBody>
        </p:sp>
        <p:sp>
          <p:nvSpPr>
            <p:cNvPr id="12" name="文本框 11"/>
            <p:cNvSpPr txBox="1"/>
            <p:nvPr/>
          </p:nvSpPr>
          <p:spPr>
            <a:xfrm>
              <a:off x="1951133" y="4132489"/>
              <a:ext cx="1859666" cy="791692"/>
            </a:xfrm>
            <a:prstGeom prst="rect">
              <a:avLst/>
            </a:prstGeom>
            <a:noFill/>
          </p:spPr>
          <p:txBody>
            <a:bodyPr wrap="square" rtlCol="0">
              <a:spAutoFit/>
            </a:bodyPr>
            <a:lstStyle/>
            <a:p>
              <a:pPr algn="ctr">
                <a:lnSpc>
                  <a:spcPct val="150000"/>
                </a:lnSpc>
              </a:pPr>
              <a:r>
                <a:rPr lang="zh-CN" altLang="en-US" sz="105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050" dirty="0">
                <a:solidFill>
                  <a:schemeClr val="tx1">
                    <a:lumMod val="75000"/>
                    <a:lumOff val="25000"/>
                  </a:schemeClr>
                </a:solidFill>
                <a:latin typeface="一只喵的碎碎念" charset="-122"/>
                <a:ea typeface="一只喵的碎碎念" charset="-122"/>
              </a:endParaRPr>
            </a:p>
          </p:txBody>
        </p:sp>
        <p:sp>
          <p:nvSpPr>
            <p:cNvPr id="13" name="文本框 12"/>
            <p:cNvSpPr txBox="1"/>
            <p:nvPr/>
          </p:nvSpPr>
          <p:spPr>
            <a:xfrm>
              <a:off x="2339325" y="3852586"/>
              <a:ext cx="1083282" cy="307777"/>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一只喵的碎碎念" charset="-122"/>
                  <a:ea typeface="一只喵的碎碎念" charset="-122"/>
                </a:rPr>
                <a:t>编辑标题</a:t>
              </a:r>
              <a:endParaRPr lang="zh-CN" altLang="en-US" sz="1400" b="1" dirty="0">
                <a:solidFill>
                  <a:schemeClr val="tx1">
                    <a:lumMod val="75000"/>
                    <a:lumOff val="25000"/>
                  </a:schemeClr>
                </a:solidFill>
                <a:latin typeface="一只喵的碎碎念" charset="-122"/>
                <a:ea typeface="一只喵的碎碎念" charset="-122"/>
              </a:endParaRPr>
            </a:p>
          </p:txBody>
        </p:sp>
        <p:sp>
          <p:nvSpPr>
            <p:cNvPr id="16" name="矩形 15"/>
            <p:cNvSpPr/>
            <p:nvPr/>
          </p:nvSpPr>
          <p:spPr>
            <a:xfrm>
              <a:off x="5073286" y="2848323"/>
              <a:ext cx="673592" cy="699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868441" y="2967335"/>
              <a:ext cx="1083282"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一只喵的碎碎念" charset="-122"/>
                  <a:ea typeface="一只喵的碎碎念" charset="-122"/>
                </a:rPr>
                <a:t>02</a:t>
              </a:r>
              <a:endParaRPr lang="zh-CN" altLang="en-US" sz="2400" b="1" dirty="0">
                <a:solidFill>
                  <a:schemeClr val="tx1">
                    <a:lumMod val="75000"/>
                    <a:lumOff val="25000"/>
                  </a:schemeClr>
                </a:solidFill>
                <a:latin typeface="一只喵的碎碎念" charset="-122"/>
                <a:ea typeface="一只喵的碎碎念" charset="-122"/>
              </a:endParaRPr>
            </a:p>
          </p:txBody>
        </p:sp>
        <p:sp>
          <p:nvSpPr>
            <p:cNvPr id="21" name="文本框 20"/>
            <p:cNvSpPr txBox="1"/>
            <p:nvPr/>
          </p:nvSpPr>
          <p:spPr>
            <a:xfrm>
              <a:off x="4480249" y="4132489"/>
              <a:ext cx="1859666" cy="791692"/>
            </a:xfrm>
            <a:prstGeom prst="rect">
              <a:avLst/>
            </a:prstGeom>
            <a:noFill/>
          </p:spPr>
          <p:txBody>
            <a:bodyPr wrap="square" rtlCol="0">
              <a:spAutoFit/>
            </a:bodyPr>
            <a:lstStyle/>
            <a:p>
              <a:pPr algn="ctr">
                <a:lnSpc>
                  <a:spcPct val="150000"/>
                </a:lnSpc>
              </a:pPr>
              <a:r>
                <a:rPr lang="zh-CN" altLang="en-US" sz="105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050" dirty="0">
                <a:solidFill>
                  <a:schemeClr val="tx1">
                    <a:lumMod val="75000"/>
                    <a:lumOff val="25000"/>
                  </a:schemeClr>
                </a:solidFill>
                <a:latin typeface="一只喵的碎碎念" charset="-122"/>
                <a:ea typeface="一只喵的碎碎念" charset="-122"/>
              </a:endParaRPr>
            </a:p>
          </p:txBody>
        </p:sp>
        <p:sp>
          <p:nvSpPr>
            <p:cNvPr id="22" name="文本框 21"/>
            <p:cNvSpPr txBox="1"/>
            <p:nvPr/>
          </p:nvSpPr>
          <p:spPr>
            <a:xfrm>
              <a:off x="4868441" y="3852586"/>
              <a:ext cx="1083282" cy="307777"/>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一只喵的碎碎念" charset="-122"/>
                  <a:ea typeface="一只喵的碎碎念" charset="-122"/>
                </a:rPr>
                <a:t>编辑标题</a:t>
              </a:r>
              <a:endParaRPr lang="zh-CN" altLang="en-US" sz="1400" b="1" dirty="0">
                <a:solidFill>
                  <a:schemeClr val="tx1">
                    <a:lumMod val="75000"/>
                    <a:lumOff val="25000"/>
                  </a:schemeClr>
                </a:solidFill>
                <a:latin typeface="一只喵的碎碎念" charset="-122"/>
                <a:ea typeface="一只喵的碎碎念" charset="-122"/>
              </a:endParaRPr>
            </a:p>
          </p:txBody>
        </p:sp>
        <p:sp>
          <p:nvSpPr>
            <p:cNvPr id="23" name="矩形 22"/>
            <p:cNvSpPr/>
            <p:nvPr/>
          </p:nvSpPr>
          <p:spPr>
            <a:xfrm>
              <a:off x="7602402" y="2848323"/>
              <a:ext cx="673592" cy="699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397557" y="2967335"/>
              <a:ext cx="1083282"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一只喵的碎碎念" charset="-122"/>
                  <a:ea typeface="一只喵的碎碎念" charset="-122"/>
                </a:rPr>
                <a:t>03</a:t>
              </a:r>
              <a:endParaRPr lang="zh-CN" altLang="en-US" sz="2400" b="1" dirty="0">
                <a:solidFill>
                  <a:schemeClr val="tx1">
                    <a:lumMod val="75000"/>
                    <a:lumOff val="25000"/>
                  </a:schemeClr>
                </a:solidFill>
                <a:latin typeface="一只喵的碎碎念" charset="-122"/>
                <a:ea typeface="一只喵的碎碎念" charset="-122"/>
              </a:endParaRPr>
            </a:p>
          </p:txBody>
        </p:sp>
        <p:sp>
          <p:nvSpPr>
            <p:cNvPr id="25" name="文本框 24"/>
            <p:cNvSpPr txBox="1"/>
            <p:nvPr/>
          </p:nvSpPr>
          <p:spPr>
            <a:xfrm>
              <a:off x="7009365" y="4132489"/>
              <a:ext cx="1859666" cy="791692"/>
            </a:xfrm>
            <a:prstGeom prst="rect">
              <a:avLst/>
            </a:prstGeom>
            <a:noFill/>
          </p:spPr>
          <p:txBody>
            <a:bodyPr wrap="square" rtlCol="0">
              <a:spAutoFit/>
            </a:bodyPr>
            <a:lstStyle/>
            <a:p>
              <a:pPr algn="ctr">
                <a:lnSpc>
                  <a:spcPct val="150000"/>
                </a:lnSpc>
              </a:pPr>
              <a:r>
                <a:rPr lang="zh-CN" altLang="en-US" sz="105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050" dirty="0">
                <a:solidFill>
                  <a:schemeClr val="tx1">
                    <a:lumMod val="75000"/>
                    <a:lumOff val="25000"/>
                  </a:schemeClr>
                </a:solidFill>
                <a:latin typeface="一只喵的碎碎念" charset="-122"/>
                <a:ea typeface="一只喵的碎碎念" charset="-122"/>
              </a:endParaRPr>
            </a:p>
          </p:txBody>
        </p:sp>
        <p:sp>
          <p:nvSpPr>
            <p:cNvPr id="26" name="文本框 25"/>
            <p:cNvSpPr txBox="1"/>
            <p:nvPr/>
          </p:nvSpPr>
          <p:spPr>
            <a:xfrm>
              <a:off x="7397557" y="3852586"/>
              <a:ext cx="1083282" cy="307777"/>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一只喵的碎碎念" charset="-122"/>
                  <a:ea typeface="一只喵的碎碎念" charset="-122"/>
                </a:rPr>
                <a:t>编辑标题</a:t>
              </a:r>
              <a:endParaRPr lang="zh-CN" altLang="en-US" sz="1400" b="1" dirty="0">
                <a:solidFill>
                  <a:schemeClr val="tx1">
                    <a:lumMod val="75000"/>
                    <a:lumOff val="25000"/>
                  </a:schemeClr>
                </a:solidFill>
                <a:latin typeface="一只喵的碎碎念" charset="-122"/>
                <a:ea typeface="一只喵的碎碎念" charset="-122"/>
              </a:endParaRPr>
            </a:p>
          </p:txBody>
        </p:sp>
        <p:sp>
          <p:nvSpPr>
            <p:cNvPr id="27" name="矩形 26"/>
            <p:cNvSpPr/>
            <p:nvPr/>
          </p:nvSpPr>
          <p:spPr>
            <a:xfrm>
              <a:off x="10131518" y="2848323"/>
              <a:ext cx="673592" cy="699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926673" y="2967335"/>
              <a:ext cx="1083282"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一只喵的碎碎念" charset="-122"/>
                  <a:ea typeface="一只喵的碎碎念" charset="-122"/>
                </a:rPr>
                <a:t>04</a:t>
              </a:r>
              <a:endParaRPr lang="zh-CN" altLang="en-US" sz="2400" b="1" dirty="0">
                <a:solidFill>
                  <a:schemeClr val="tx1">
                    <a:lumMod val="75000"/>
                    <a:lumOff val="25000"/>
                  </a:schemeClr>
                </a:solidFill>
                <a:latin typeface="一只喵的碎碎念" charset="-122"/>
                <a:ea typeface="一只喵的碎碎念" charset="-122"/>
              </a:endParaRPr>
            </a:p>
          </p:txBody>
        </p:sp>
        <p:sp>
          <p:nvSpPr>
            <p:cNvPr id="29" name="文本框 28"/>
            <p:cNvSpPr txBox="1"/>
            <p:nvPr/>
          </p:nvSpPr>
          <p:spPr>
            <a:xfrm>
              <a:off x="9538481" y="4132489"/>
              <a:ext cx="1859666" cy="791692"/>
            </a:xfrm>
            <a:prstGeom prst="rect">
              <a:avLst/>
            </a:prstGeom>
            <a:noFill/>
          </p:spPr>
          <p:txBody>
            <a:bodyPr wrap="square" rtlCol="0">
              <a:spAutoFit/>
            </a:bodyPr>
            <a:lstStyle/>
            <a:p>
              <a:pPr algn="ctr">
                <a:lnSpc>
                  <a:spcPct val="150000"/>
                </a:lnSpc>
              </a:pPr>
              <a:r>
                <a:rPr lang="zh-CN" altLang="en-US" sz="105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050" dirty="0">
                <a:solidFill>
                  <a:schemeClr val="tx1">
                    <a:lumMod val="75000"/>
                    <a:lumOff val="25000"/>
                  </a:schemeClr>
                </a:solidFill>
                <a:latin typeface="一只喵的碎碎念" charset="-122"/>
                <a:ea typeface="一只喵的碎碎念" charset="-122"/>
              </a:endParaRPr>
            </a:p>
          </p:txBody>
        </p:sp>
        <p:sp>
          <p:nvSpPr>
            <p:cNvPr id="30" name="文本框 29"/>
            <p:cNvSpPr txBox="1"/>
            <p:nvPr/>
          </p:nvSpPr>
          <p:spPr>
            <a:xfrm>
              <a:off x="9926673" y="3852586"/>
              <a:ext cx="1083282" cy="307777"/>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一只喵的碎碎念" charset="-122"/>
                  <a:ea typeface="一只喵的碎碎念" charset="-122"/>
                </a:rPr>
                <a:t>编辑标题</a:t>
              </a:r>
              <a:endParaRPr lang="zh-CN" altLang="en-US" sz="1400" b="1" dirty="0">
                <a:solidFill>
                  <a:schemeClr val="tx1">
                    <a:lumMod val="75000"/>
                    <a:lumOff val="25000"/>
                  </a:schemeClr>
                </a:solidFill>
                <a:latin typeface="一只喵的碎碎念" charset="-122"/>
                <a:ea typeface="一只喵的碎碎念"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10" name="文本框 9"/>
          <p:cNvSpPr txBox="1"/>
          <p:nvPr/>
        </p:nvSpPr>
        <p:spPr>
          <a:xfrm>
            <a:off x="1350811" y="2473858"/>
            <a:ext cx="861774" cy="2436049"/>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添加标题</a:t>
            </a:r>
            <a:endParaRPr lang="zh-CN" altLang="en-US" sz="4400" dirty="0">
              <a:solidFill>
                <a:schemeClr val="bg1"/>
              </a:solidFill>
              <a:latin typeface="一只喵的碎碎念" charset="-122"/>
              <a:ea typeface="一只喵的碎碎念" charset="-122"/>
            </a:endParaRPr>
          </a:p>
        </p:txBody>
      </p:sp>
      <p:sp>
        <p:nvSpPr>
          <p:cNvPr id="11" name="矩形 10"/>
          <p:cNvSpPr/>
          <p:nvPr/>
        </p:nvSpPr>
        <p:spPr>
          <a:xfrm>
            <a:off x="2436478" y="2813658"/>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2" name="矩形 11"/>
          <p:cNvSpPr/>
          <p:nvPr/>
        </p:nvSpPr>
        <p:spPr>
          <a:xfrm>
            <a:off x="2170048" y="2813658"/>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13" name="文本框 12"/>
          <p:cNvSpPr txBox="1"/>
          <p:nvPr/>
        </p:nvSpPr>
        <p:spPr>
          <a:xfrm>
            <a:off x="2101664" y="1426012"/>
            <a:ext cx="861774" cy="1311890"/>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此处</a:t>
            </a:r>
            <a:endParaRPr lang="zh-CN" altLang="en-US" sz="4400" dirty="0">
              <a:solidFill>
                <a:schemeClr val="bg1"/>
              </a:solidFill>
              <a:latin typeface="一只喵的碎碎念" charset="-122"/>
              <a:ea typeface="一只喵的碎碎念"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2" y="4251438"/>
            <a:ext cx="12192001" cy="2606561"/>
          </a:xfrm>
          <a:prstGeom prst="rect">
            <a:avLst/>
          </a:prstGeom>
          <a:blipFill dpi="0" rotWithShape="1">
            <a:blip r:embed="rId2"/>
            <a:srcRect/>
            <a:stretch>
              <a:fillRect t="-49670" b="-796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70521" y="2668188"/>
            <a:ext cx="9463386" cy="1057725"/>
          </a:xfrm>
          <a:prstGeom prst="rect">
            <a:avLst/>
          </a:prstGeom>
          <a:noFill/>
        </p:spPr>
        <p:txBody>
          <a:bodyPr vert="horz" wrap="square" rtlCol="0">
            <a:spAutoFit/>
          </a:bodyPr>
          <a:lstStyle/>
          <a:p>
            <a:pPr>
              <a:lnSpc>
                <a:spcPct val="200000"/>
              </a:lnSpc>
            </a:pPr>
            <a:r>
              <a:rPr lang="zh-CN" altLang="en-US" sz="11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a:t>
            </a:r>
            <a:endParaRPr lang="zh-CN" altLang="en-US" sz="1100" dirty="0">
              <a:solidFill>
                <a:schemeClr val="tx1">
                  <a:lumMod val="75000"/>
                  <a:lumOff val="25000"/>
                </a:schemeClr>
              </a:solidFill>
              <a:latin typeface="一只喵的碎碎念" charset="-122"/>
              <a:ea typeface="一只喵的碎碎念" charset="-122"/>
            </a:endParaRPr>
          </a:p>
        </p:txBody>
      </p:sp>
      <p:grpSp>
        <p:nvGrpSpPr>
          <p:cNvPr id="2" name="组合 1"/>
          <p:cNvGrpSpPr/>
          <p:nvPr/>
        </p:nvGrpSpPr>
        <p:grpSpPr>
          <a:xfrm>
            <a:off x="1467421" y="2348803"/>
            <a:ext cx="1083282" cy="276999"/>
            <a:chOff x="1085453" y="2241647"/>
            <a:chExt cx="1083282" cy="276999"/>
          </a:xfrm>
        </p:grpSpPr>
        <p:sp>
          <p:nvSpPr>
            <p:cNvPr id="13" name="矩形 12"/>
            <p:cNvSpPr/>
            <p:nvPr/>
          </p:nvSpPr>
          <p:spPr>
            <a:xfrm>
              <a:off x="1085453" y="2241647"/>
              <a:ext cx="1083282" cy="276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85453" y="2241647"/>
              <a:ext cx="1083282" cy="276999"/>
            </a:xfrm>
            <a:prstGeom prst="rect">
              <a:avLst/>
            </a:prstGeom>
            <a:noFill/>
          </p:spPr>
          <p:txBody>
            <a:bodyPr wrap="square" rtlCol="0">
              <a:spAutoFit/>
            </a:bodyPr>
            <a:lstStyle/>
            <a:p>
              <a:pPr algn="dist"/>
              <a:r>
                <a:rPr lang="zh-CN" altLang="en-US" sz="1200" b="1" dirty="0">
                  <a:solidFill>
                    <a:schemeClr val="tx1">
                      <a:lumMod val="75000"/>
                      <a:lumOff val="25000"/>
                    </a:schemeClr>
                  </a:solidFill>
                  <a:latin typeface="一只喵的碎碎念" charset="-122"/>
                  <a:ea typeface="一只喵的碎碎念" charset="-122"/>
                </a:rPr>
                <a:t>编辑标题</a:t>
              </a:r>
              <a:endParaRPr lang="zh-CN" altLang="en-US" sz="1200" b="1" dirty="0">
                <a:solidFill>
                  <a:schemeClr val="tx1">
                    <a:lumMod val="75000"/>
                    <a:lumOff val="25000"/>
                  </a:schemeClr>
                </a:solidFill>
                <a:latin typeface="一只喵的碎碎念" charset="-122"/>
                <a:ea typeface="一只喵的碎碎念"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6" name="文本框 5"/>
          <p:cNvSpPr txBox="1"/>
          <p:nvPr/>
        </p:nvSpPr>
        <p:spPr>
          <a:xfrm>
            <a:off x="1480333" y="2455005"/>
            <a:ext cx="1107996" cy="2742954"/>
          </a:xfrm>
          <a:prstGeom prst="rect">
            <a:avLst/>
          </a:prstGeom>
          <a:noFill/>
        </p:spPr>
        <p:txBody>
          <a:bodyPr vert="eaVert" wrap="square" rtlCol="0">
            <a:spAutoFit/>
          </a:bodyPr>
          <a:lstStyle/>
          <a:p>
            <a:r>
              <a:rPr lang="zh-CN" altLang="en-US" sz="6000" dirty="0">
                <a:solidFill>
                  <a:schemeClr val="bg1"/>
                </a:solidFill>
                <a:latin typeface="一只喵的碎碎念" charset="-122"/>
                <a:ea typeface="一只喵的碎碎念" charset="-122"/>
              </a:rPr>
              <a:t>观看</a:t>
            </a:r>
            <a:endParaRPr lang="zh-CN" altLang="en-US" sz="6000" dirty="0">
              <a:solidFill>
                <a:schemeClr val="bg1"/>
              </a:solidFill>
              <a:latin typeface="一只喵的碎碎念" charset="-122"/>
              <a:ea typeface="一只喵的碎碎念" charset="-122"/>
            </a:endParaRPr>
          </a:p>
        </p:txBody>
      </p:sp>
      <p:sp>
        <p:nvSpPr>
          <p:cNvPr id="7" name="矩形 6"/>
          <p:cNvSpPr/>
          <p:nvPr/>
        </p:nvSpPr>
        <p:spPr>
          <a:xfrm>
            <a:off x="2847335" y="2794805"/>
            <a:ext cx="553998" cy="2608903"/>
          </a:xfrm>
          <a:prstGeom prst="rect">
            <a:avLst/>
          </a:prstGeom>
          <a:noFill/>
        </p:spPr>
        <p:txBody>
          <a:bodyPr vert="eaVert" wrap="square">
            <a:spAutoFit/>
          </a:bodyPr>
          <a:lstStyle/>
          <a:p>
            <a:pPr>
              <a:lnSpc>
                <a:spcPct val="150000"/>
              </a:lnSpc>
            </a:pPr>
            <a:r>
              <a:rPr lang="en-US" altLang="zh-CN" sz="8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8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8" name="矩形 7"/>
          <p:cNvSpPr/>
          <p:nvPr/>
        </p:nvSpPr>
        <p:spPr>
          <a:xfrm>
            <a:off x="2530134" y="2794805"/>
            <a:ext cx="424732" cy="1659962"/>
          </a:xfrm>
          <a:prstGeom prst="rect">
            <a:avLst/>
          </a:prstGeom>
          <a:noFill/>
        </p:spPr>
        <p:txBody>
          <a:bodyPr vert="eaVert" wrap="square">
            <a:spAutoFit/>
          </a:bodyPr>
          <a:lstStyle/>
          <a:p>
            <a:pPr algn="dist">
              <a:lnSpc>
                <a:spcPct val="130000"/>
              </a:lnSpc>
            </a:pPr>
            <a:r>
              <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9" name="文本框 8"/>
          <p:cNvSpPr txBox="1"/>
          <p:nvPr/>
        </p:nvSpPr>
        <p:spPr>
          <a:xfrm>
            <a:off x="2340934" y="1077618"/>
            <a:ext cx="1107996" cy="2742954"/>
          </a:xfrm>
          <a:prstGeom prst="rect">
            <a:avLst/>
          </a:prstGeom>
          <a:noFill/>
        </p:spPr>
        <p:txBody>
          <a:bodyPr vert="eaVert" wrap="square" rtlCol="0">
            <a:spAutoFit/>
          </a:bodyPr>
          <a:lstStyle/>
          <a:p>
            <a:r>
              <a:rPr lang="zh-CN" altLang="en-US" sz="6000" dirty="0">
                <a:solidFill>
                  <a:schemeClr val="bg1"/>
                </a:solidFill>
                <a:latin typeface="一只喵的碎碎念" charset="-122"/>
                <a:ea typeface="一只喵的碎碎念" charset="-122"/>
              </a:rPr>
              <a:t>谢谢</a:t>
            </a:r>
            <a:endParaRPr lang="zh-CN" altLang="en-US" sz="6000" dirty="0">
              <a:solidFill>
                <a:schemeClr val="bg1"/>
              </a:solidFill>
              <a:latin typeface="一只喵的碎碎念" charset="-122"/>
              <a:ea typeface="一只喵的碎碎念"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10" name="文本框 9"/>
          <p:cNvSpPr txBox="1"/>
          <p:nvPr/>
        </p:nvSpPr>
        <p:spPr>
          <a:xfrm>
            <a:off x="1041723" y="2119258"/>
            <a:ext cx="3248598" cy="461665"/>
          </a:xfrm>
          <a:prstGeom prst="rect">
            <a:avLst/>
          </a:prstGeom>
          <a:noFill/>
        </p:spPr>
        <p:txBody>
          <a:bodyPr vert="horz" wrap="square" rtlCol="0">
            <a:spAutoFit/>
          </a:bodyPr>
          <a:lstStyle/>
          <a:p>
            <a:pPr algn="dist"/>
            <a:r>
              <a:rPr lang="en-US" altLang="zh-CN" sz="2400" dirty="0">
                <a:solidFill>
                  <a:schemeClr val="bg1"/>
                </a:solidFill>
                <a:latin typeface="一只喵的碎碎念" charset="-122"/>
                <a:ea typeface="一只喵的碎碎念" charset="-122"/>
              </a:rPr>
              <a:t>01</a:t>
            </a:r>
            <a:r>
              <a:rPr lang="zh-CN" altLang="en-US" sz="2400" dirty="0">
                <a:solidFill>
                  <a:schemeClr val="bg1"/>
                </a:solidFill>
                <a:latin typeface="一只喵的碎碎念" charset="-122"/>
                <a:ea typeface="一只喵的碎碎念" charset="-122"/>
              </a:rPr>
              <a:t>、在此处添加标题</a:t>
            </a:r>
            <a:endParaRPr lang="zh-CN" altLang="en-US" sz="2400" dirty="0">
              <a:solidFill>
                <a:schemeClr val="bg1"/>
              </a:solidFill>
              <a:latin typeface="一只喵的碎碎念" charset="-122"/>
              <a:ea typeface="一只喵的碎碎念" charset="-122"/>
            </a:endParaRPr>
          </a:p>
        </p:txBody>
      </p:sp>
      <p:sp>
        <p:nvSpPr>
          <p:cNvPr id="11" name="文本框 10"/>
          <p:cNvSpPr txBox="1"/>
          <p:nvPr/>
        </p:nvSpPr>
        <p:spPr>
          <a:xfrm>
            <a:off x="1041723" y="2515411"/>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endPar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2" name="文本框 11"/>
          <p:cNvSpPr txBox="1"/>
          <p:nvPr/>
        </p:nvSpPr>
        <p:spPr>
          <a:xfrm>
            <a:off x="1041723" y="3113872"/>
            <a:ext cx="3248598" cy="461665"/>
          </a:xfrm>
          <a:prstGeom prst="rect">
            <a:avLst/>
          </a:prstGeom>
          <a:noFill/>
        </p:spPr>
        <p:txBody>
          <a:bodyPr vert="horz" wrap="square" rtlCol="0">
            <a:spAutoFit/>
          </a:bodyPr>
          <a:lstStyle/>
          <a:p>
            <a:pPr algn="dist"/>
            <a:r>
              <a:rPr lang="en-US" altLang="zh-CN" sz="2400" dirty="0">
                <a:solidFill>
                  <a:schemeClr val="bg1"/>
                </a:solidFill>
                <a:latin typeface="一只喵的碎碎念" charset="-122"/>
                <a:ea typeface="一只喵的碎碎念" charset="-122"/>
              </a:rPr>
              <a:t>02</a:t>
            </a:r>
            <a:r>
              <a:rPr lang="zh-CN" altLang="en-US" sz="2400" dirty="0">
                <a:solidFill>
                  <a:schemeClr val="bg1"/>
                </a:solidFill>
                <a:latin typeface="一只喵的碎碎念" charset="-122"/>
                <a:ea typeface="一只喵的碎碎念" charset="-122"/>
              </a:rPr>
              <a:t>、在此处添加标题</a:t>
            </a:r>
            <a:endParaRPr lang="zh-CN" altLang="en-US" sz="2400" dirty="0">
              <a:solidFill>
                <a:schemeClr val="bg1"/>
              </a:solidFill>
              <a:latin typeface="一只喵的碎碎念" charset="-122"/>
              <a:ea typeface="一只喵的碎碎念" charset="-122"/>
            </a:endParaRPr>
          </a:p>
        </p:txBody>
      </p:sp>
      <p:sp>
        <p:nvSpPr>
          <p:cNvPr id="13" name="文本框 12"/>
          <p:cNvSpPr txBox="1"/>
          <p:nvPr/>
        </p:nvSpPr>
        <p:spPr>
          <a:xfrm>
            <a:off x="1041723" y="3510025"/>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endPar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4" name="文本框 13"/>
          <p:cNvSpPr txBox="1"/>
          <p:nvPr/>
        </p:nvSpPr>
        <p:spPr>
          <a:xfrm>
            <a:off x="1041723" y="4108486"/>
            <a:ext cx="3248598" cy="461665"/>
          </a:xfrm>
          <a:prstGeom prst="rect">
            <a:avLst/>
          </a:prstGeom>
          <a:noFill/>
        </p:spPr>
        <p:txBody>
          <a:bodyPr vert="horz" wrap="square" rtlCol="0">
            <a:spAutoFit/>
          </a:bodyPr>
          <a:lstStyle/>
          <a:p>
            <a:pPr algn="dist"/>
            <a:r>
              <a:rPr lang="en-US" altLang="zh-CN" sz="2400" dirty="0">
                <a:solidFill>
                  <a:schemeClr val="bg1"/>
                </a:solidFill>
                <a:latin typeface="一只喵的碎碎念" charset="-122"/>
                <a:ea typeface="一只喵的碎碎念" charset="-122"/>
              </a:rPr>
              <a:t>03</a:t>
            </a:r>
            <a:r>
              <a:rPr lang="zh-CN" altLang="en-US" sz="2400" dirty="0">
                <a:solidFill>
                  <a:schemeClr val="bg1"/>
                </a:solidFill>
                <a:latin typeface="一只喵的碎碎念" charset="-122"/>
                <a:ea typeface="一只喵的碎碎念" charset="-122"/>
              </a:rPr>
              <a:t>、在此处添加标题</a:t>
            </a:r>
            <a:endParaRPr lang="zh-CN" altLang="en-US" sz="2400" dirty="0">
              <a:solidFill>
                <a:schemeClr val="bg1"/>
              </a:solidFill>
              <a:latin typeface="一只喵的碎碎念" charset="-122"/>
              <a:ea typeface="一只喵的碎碎念" charset="-122"/>
            </a:endParaRPr>
          </a:p>
        </p:txBody>
      </p:sp>
      <p:sp>
        <p:nvSpPr>
          <p:cNvPr id="15" name="文本框 14"/>
          <p:cNvSpPr txBox="1"/>
          <p:nvPr/>
        </p:nvSpPr>
        <p:spPr>
          <a:xfrm>
            <a:off x="1041723" y="4467270"/>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endPar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6" name="文本框 15"/>
          <p:cNvSpPr txBox="1"/>
          <p:nvPr/>
        </p:nvSpPr>
        <p:spPr>
          <a:xfrm>
            <a:off x="1041723" y="5103101"/>
            <a:ext cx="3248598" cy="461665"/>
          </a:xfrm>
          <a:prstGeom prst="rect">
            <a:avLst/>
          </a:prstGeom>
          <a:noFill/>
        </p:spPr>
        <p:txBody>
          <a:bodyPr vert="horz" wrap="square" rtlCol="0">
            <a:spAutoFit/>
          </a:bodyPr>
          <a:lstStyle/>
          <a:p>
            <a:pPr algn="dist"/>
            <a:r>
              <a:rPr lang="en-US" altLang="zh-CN" sz="2400" dirty="0">
                <a:solidFill>
                  <a:schemeClr val="bg1"/>
                </a:solidFill>
                <a:latin typeface="一只喵的碎碎念" charset="-122"/>
                <a:ea typeface="一只喵的碎碎念" charset="-122"/>
              </a:rPr>
              <a:t>04</a:t>
            </a:r>
            <a:r>
              <a:rPr lang="zh-CN" altLang="en-US" sz="2400" dirty="0">
                <a:solidFill>
                  <a:schemeClr val="bg1"/>
                </a:solidFill>
                <a:latin typeface="一只喵的碎碎念" charset="-122"/>
                <a:ea typeface="一只喵的碎碎念" charset="-122"/>
              </a:rPr>
              <a:t>、在此处添加标题</a:t>
            </a:r>
            <a:endParaRPr lang="zh-CN" altLang="en-US" sz="2400" dirty="0">
              <a:solidFill>
                <a:schemeClr val="bg1"/>
              </a:solidFill>
              <a:latin typeface="一只喵的碎碎念" charset="-122"/>
              <a:ea typeface="一只喵的碎碎念" charset="-122"/>
            </a:endParaRPr>
          </a:p>
        </p:txBody>
      </p:sp>
      <p:sp>
        <p:nvSpPr>
          <p:cNvPr id="17" name="文本框 16"/>
          <p:cNvSpPr txBox="1"/>
          <p:nvPr/>
        </p:nvSpPr>
        <p:spPr>
          <a:xfrm>
            <a:off x="1041723" y="5461885"/>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endPar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文本框 17"/>
          <p:cNvSpPr txBox="1"/>
          <p:nvPr/>
        </p:nvSpPr>
        <p:spPr>
          <a:xfrm>
            <a:off x="595198" y="757076"/>
            <a:ext cx="1925382" cy="769441"/>
          </a:xfrm>
          <a:prstGeom prst="rect">
            <a:avLst/>
          </a:prstGeom>
          <a:noFill/>
        </p:spPr>
        <p:txBody>
          <a:bodyPr vert="horz" wrap="square" rtlCol="0">
            <a:spAutoFit/>
          </a:bodyPr>
          <a:lstStyle/>
          <a:p>
            <a:pPr algn="r"/>
            <a:r>
              <a:rPr lang="zh-CN" altLang="en-US" sz="4400" spc="600" dirty="0">
                <a:solidFill>
                  <a:schemeClr val="bg1"/>
                </a:solidFill>
                <a:latin typeface="一只喵的碎碎念" charset="-122"/>
                <a:ea typeface="一只喵的碎碎念" charset="-122"/>
              </a:rPr>
              <a:t>目 录</a:t>
            </a:r>
            <a:endParaRPr lang="zh-CN" altLang="en-US" sz="4400" spc="600" dirty="0">
              <a:solidFill>
                <a:schemeClr val="bg1"/>
              </a:solidFill>
              <a:latin typeface="一只喵的碎碎念" charset="-122"/>
              <a:ea typeface="一只喵的碎碎念" charset="-122"/>
            </a:endParaRPr>
          </a:p>
        </p:txBody>
      </p:sp>
      <p:sp>
        <p:nvSpPr>
          <p:cNvPr id="19" name="矩形 18"/>
          <p:cNvSpPr/>
          <p:nvPr/>
        </p:nvSpPr>
        <p:spPr>
          <a:xfrm>
            <a:off x="1030149" y="1342741"/>
            <a:ext cx="1326008" cy="379463"/>
          </a:xfrm>
          <a:prstGeom prst="rect">
            <a:avLst/>
          </a:prstGeom>
        </p:spPr>
        <p:txBody>
          <a:bodyPr vert="horz" wrap="square">
            <a:spAutoFit/>
          </a:bodyPr>
          <a:lstStyle/>
          <a:p>
            <a:pPr algn="dist">
              <a:lnSpc>
                <a:spcPct val="150000"/>
              </a:lnSpc>
            </a:pPr>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CONTENTS</a:t>
            </a:r>
            <a:endPar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10" name="文本框 9"/>
          <p:cNvSpPr txBox="1"/>
          <p:nvPr/>
        </p:nvSpPr>
        <p:spPr>
          <a:xfrm>
            <a:off x="1350811" y="2473858"/>
            <a:ext cx="861774" cy="2436049"/>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添加标题</a:t>
            </a:r>
            <a:endParaRPr lang="zh-CN" altLang="en-US" sz="4400" dirty="0">
              <a:solidFill>
                <a:schemeClr val="bg1"/>
              </a:solidFill>
              <a:latin typeface="一只喵的碎碎念" charset="-122"/>
              <a:ea typeface="一只喵的碎碎念" charset="-122"/>
            </a:endParaRPr>
          </a:p>
        </p:txBody>
      </p:sp>
      <p:sp>
        <p:nvSpPr>
          <p:cNvPr id="11" name="矩形 10"/>
          <p:cNvSpPr/>
          <p:nvPr/>
        </p:nvSpPr>
        <p:spPr>
          <a:xfrm>
            <a:off x="2436478" y="2813658"/>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2" name="矩形 11"/>
          <p:cNvSpPr/>
          <p:nvPr/>
        </p:nvSpPr>
        <p:spPr>
          <a:xfrm>
            <a:off x="2170048" y="2813658"/>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13" name="文本框 12"/>
          <p:cNvSpPr txBox="1"/>
          <p:nvPr/>
        </p:nvSpPr>
        <p:spPr>
          <a:xfrm>
            <a:off x="2101664" y="1426012"/>
            <a:ext cx="861774" cy="1311890"/>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此处</a:t>
            </a:r>
            <a:endParaRPr lang="zh-CN" altLang="en-US" sz="4400" dirty="0">
              <a:solidFill>
                <a:schemeClr val="bg1"/>
              </a:solidFill>
              <a:latin typeface="一只喵的碎碎念" charset="-122"/>
              <a:ea typeface="一只喵的碎碎念"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768484"/>
            <a:ext cx="1724629" cy="2355807"/>
          </a:xfrm>
          <a:prstGeom prst="rect">
            <a:avLst/>
          </a:prstGeom>
          <a:solidFill>
            <a:srgbClr val="1F7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p:cNvSpPr txBox="1"/>
          <p:nvPr/>
        </p:nvSpPr>
        <p:spPr>
          <a:xfrm>
            <a:off x="6464332" y="2210931"/>
            <a:ext cx="4763823" cy="699743"/>
          </a:xfrm>
          <a:prstGeom prst="rect">
            <a:avLst/>
          </a:prstGeom>
          <a:noFill/>
        </p:spPr>
        <p:txBody>
          <a:bodyPr vert="horz" wrap="square" rtlCol="0">
            <a:spAutoFit/>
          </a:bodyPr>
          <a:lstStyle/>
          <a:p>
            <a:pPr marL="342900" indent="-34290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400" dirty="0">
              <a:solidFill>
                <a:schemeClr val="tx1">
                  <a:lumMod val="75000"/>
                  <a:lumOff val="25000"/>
                </a:schemeClr>
              </a:solidFill>
              <a:latin typeface="一只喵的碎碎念" charset="-122"/>
              <a:ea typeface="一只喵的碎碎念" charset="-122"/>
            </a:endParaRPr>
          </a:p>
        </p:txBody>
      </p:sp>
      <p:sp>
        <p:nvSpPr>
          <p:cNvPr id="11" name="文本框 10"/>
          <p:cNvSpPr txBox="1"/>
          <p:nvPr/>
        </p:nvSpPr>
        <p:spPr>
          <a:xfrm>
            <a:off x="6464332" y="3123534"/>
            <a:ext cx="4763823" cy="699743"/>
          </a:xfrm>
          <a:prstGeom prst="rect">
            <a:avLst/>
          </a:prstGeom>
          <a:noFill/>
        </p:spPr>
        <p:txBody>
          <a:bodyPr vert="horz" wrap="square" rtlCol="0">
            <a:spAutoFit/>
          </a:bodyPr>
          <a:lstStyle/>
          <a:p>
            <a:pPr marL="342900" indent="-34290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400" dirty="0">
              <a:solidFill>
                <a:schemeClr val="tx1">
                  <a:lumMod val="75000"/>
                  <a:lumOff val="25000"/>
                </a:schemeClr>
              </a:solidFill>
              <a:latin typeface="一只喵的碎碎念" charset="-122"/>
              <a:ea typeface="一只喵的碎碎念" charset="-122"/>
            </a:endParaRPr>
          </a:p>
        </p:txBody>
      </p:sp>
      <p:sp>
        <p:nvSpPr>
          <p:cNvPr id="12" name="文本框 11"/>
          <p:cNvSpPr txBox="1"/>
          <p:nvPr/>
        </p:nvSpPr>
        <p:spPr>
          <a:xfrm>
            <a:off x="6464332" y="4036137"/>
            <a:ext cx="4763823" cy="699743"/>
          </a:xfrm>
          <a:prstGeom prst="rect">
            <a:avLst/>
          </a:prstGeom>
          <a:noFill/>
        </p:spPr>
        <p:txBody>
          <a:bodyPr vert="horz" wrap="square" rtlCol="0">
            <a:spAutoFit/>
          </a:bodyPr>
          <a:lstStyle/>
          <a:p>
            <a:pPr marL="342900" indent="-34290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400" dirty="0">
              <a:solidFill>
                <a:schemeClr val="tx1">
                  <a:lumMod val="75000"/>
                  <a:lumOff val="25000"/>
                </a:schemeClr>
              </a:solidFill>
              <a:latin typeface="一只喵的碎碎念" charset="-122"/>
              <a:ea typeface="一只喵的碎碎念" charset="-122"/>
            </a:endParaRPr>
          </a:p>
        </p:txBody>
      </p:sp>
      <p:sp>
        <p:nvSpPr>
          <p:cNvPr id="13" name="文本框 12"/>
          <p:cNvSpPr txBox="1"/>
          <p:nvPr/>
        </p:nvSpPr>
        <p:spPr>
          <a:xfrm>
            <a:off x="6464332" y="4948740"/>
            <a:ext cx="4763823" cy="699743"/>
          </a:xfrm>
          <a:prstGeom prst="rect">
            <a:avLst/>
          </a:prstGeom>
          <a:noFill/>
        </p:spPr>
        <p:txBody>
          <a:bodyPr vert="horz" wrap="square" rtlCol="0">
            <a:spAutoFit/>
          </a:bodyPr>
          <a:lstStyle/>
          <a:p>
            <a:pPr marL="342900" indent="-34290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400" dirty="0">
              <a:solidFill>
                <a:schemeClr val="tx1">
                  <a:lumMod val="75000"/>
                  <a:lumOff val="25000"/>
                </a:schemeClr>
              </a:solidFill>
              <a:latin typeface="一只喵的碎碎念" charset="-122"/>
              <a:ea typeface="一只喵的碎碎念" charset="-122"/>
            </a:endParaRPr>
          </a:p>
        </p:txBody>
      </p:sp>
      <p:sp>
        <p:nvSpPr>
          <p:cNvPr id="16" name="矩形 15"/>
          <p:cNvSpPr/>
          <p:nvPr/>
        </p:nvSpPr>
        <p:spPr>
          <a:xfrm>
            <a:off x="1451388" y="1769768"/>
            <a:ext cx="3680332" cy="4353240"/>
          </a:xfrm>
          <a:prstGeom prst="rect">
            <a:avLst/>
          </a:prstGeom>
          <a:blipFill dpi="0" rotWithShape="1">
            <a:blip r:embed="rId2"/>
            <a:srcRect/>
            <a:stretch>
              <a:fillRect l="-37527" r="-375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51252" y="2646713"/>
            <a:ext cx="2083582" cy="2083582"/>
          </a:xfrm>
          <a:prstGeom prst="rect">
            <a:avLst/>
          </a:prstGeom>
          <a:noFill/>
          <a:ln>
            <a:solidFill>
              <a:srgbClr val="1F7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63210" y="3442763"/>
            <a:ext cx="1859666" cy="791692"/>
          </a:xfrm>
          <a:prstGeom prst="rect">
            <a:avLst/>
          </a:prstGeom>
          <a:noFill/>
        </p:spPr>
        <p:txBody>
          <a:bodyPr wrap="square" rtlCol="0">
            <a:spAutoFit/>
          </a:bodyPr>
          <a:lstStyle/>
          <a:p>
            <a:pPr algn="ctr">
              <a:lnSpc>
                <a:spcPct val="150000"/>
              </a:lnSpc>
            </a:pPr>
            <a:r>
              <a:rPr lang="zh-CN" altLang="en-US" sz="105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a:t>
            </a:r>
            <a:endParaRPr lang="zh-CN" altLang="en-US" sz="1050" dirty="0">
              <a:solidFill>
                <a:schemeClr val="tx1">
                  <a:lumMod val="75000"/>
                  <a:lumOff val="25000"/>
                </a:schemeClr>
              </a:solidFill>
              <a:latin typeface="一只喵的碎碎念" charset="-122"/>
              <a:ea typeface="一只喵的碎碎念" charset="-122"/>
            </a:endParaRPr>
          </a:p>
        </p:txBody>
      </p:sp>
      <p:sp>
        <p:nvSpPr>
          <p:cNvPr id="12" name="文本框 11"/>
          <p:cNvSpPr txBox="1"/>
          <p:nvPr/>
        </p:nvSpPr>
        <p:spPr>
          <a:xfrm>
            <a:off x="2151402" y="3162860"/>
            <a:ext cx="1083282" cy="307777"/>
          </a:xfrm>
          <a:prstGeom prst="rect">
            <a:avLst/>
          </a:prstGeom>
          <a:noFill/>
        </p:spPr>
        <p:txBody>
          <a:bodyPr wrap="square" rtlCol="0">
            <a:spAutoFit/>
          </a:bodyPr>
          <a:lstStyle/>
          <a:p>
            <a:pPr algn="ctr"/>
            <a:r>
              <a:rPr lang="zh-CN" altLang="en-US" sz="1400" b="1" dirty="0">
                <a:solidFill>
                  <a:schemeClr val="tx1">
                    <a:lumMod val="75000"/>
                    <a:lumOff val="25000"/>
                  </a:schemeClr>
                </a:solidFill>
                <a:latin typeface="一只喵的碎碎念" charset="-122"/>
                <a:ea typeface="一只喵的碎碎念" charset="-122"/>
              </a:rPr>
              <a:t>编辑标题</a:t>
            </a:r>
            <a:endParaRPr lang="zh-CN" altLang="en-US" sz="1400" b="1" dirty="0">
              <a:solidFill>
                <a:schemeClr val="tx1">
                  <a:lumMod val="75000"/>
                  <a:lumOff val="25000"/>
                </a:schemeClr>
              </a:solidFill>
              <a:latin typeface="一只喵的碎碎念" charset="-122"/>
              <a:ea typeface="一只喵的碎碎念" charset="-122"/>
            </a:endParaRPr>
          </a:p>
        </p:txBody>
      </p:sp>
      <p:sp>
        <p:nvSpPr>
          <p:cNvPr id="13" name="矩形 12"/>
          <p:cNvSpPr/>
          <p:nvPr/>
        </p:nvSpPr>
        <p:spPr>
          <a:xfrm>
            <a:off x="5054209" y="2646713"/>
            <a:ext cx="2083582" cy="2083582"/>
          </a:xfrm>
          <a:prstGeom prst="rect">
            <a:avLst/>
          </a:prstGeom>
          <a:blipFill>
            <a:blip r:embed="rId2"/>
            <a:stretch>
              <a:fillRect l="-862" r="-6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457166" y="2646713"/>
            <a:ext cx="2083582" cy="2083582"/>
          </a:xfrm>
          <a:prstGeom prst="rect">
            <a:avLst/>
          </a:prstGeom>
          <a:blipFill>
            <a:blip r:embed="rId2"/>
            <a:stretch>
              <a:fillRect l="-548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10" name="文本框 9"/>
          <p:cNvSpPr txBox="1"/>
          <p:nvPr/>
        </p:nvSpPr>
        <p:spPr>
          <a:xfrm>
            <a:off x="1350811" y="2473858"/>
            <a:ext cx="861774" cy="2436049"/>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添加标题</a:t>
            </a:r>
            <a:endParaRPr lang="zh-CN" altLang="en-US" sz="4400" dirty="0">
              <a:solidFill>
                <a:schemeClr val="bg1"/>
              </a:solidFill>
              <a:latin typeface="一只喵的碎碎念" charset="-122"/>
              <a:ea typeface="一只喵的碎碎念" charset="-122"/>
            </a:endParaRPr>
          </a:p>
        </p:txBody>
      </p:sp>
      <p:sp>
        <p:nvSpPr>
          <p:cNvPr id="11" name="矩形 10"/>
          <p:cNvSpPr/>
          <p:nvPr/>
        </p:nvSpPr>
        <p:spPr>
          <a:xfrm>
            <a:off x="2436478" y="2813658"/>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2" name="矩形 11"/>
          <p:cNvSpPr/>
          <p:nvPr/>
        </p:nvSpPr>
        <p:spPr>
          <a:xfrm>
            <a:off x="2170048" y="2813658"/>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13" name="文本框 12"/>
          <p:cNvSpPr txBox="1"/>
          <p:nvPr/>
        </p:nvSpPr>
        <p:spPr>
          <a:xfrm>
            <a:off x="2101664" y="1426012"/>
            <a:ext cx="861774" cy="1311890"/>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此处</a:t>
            </a:r>
            <a:endParaRPr lang="zh-CN" altLang="en-US" sz="4400" dirty="0">
              <a:solidFill>
                <a:schemeClr val="bg1"/>
              </a:solidFill>
              <a:latin typeface="一只喵的碎碎念" charset="-122"/>
              <a:ea typeface="一只喵的碎碎念"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p:cNvSpPr txBox="1"/>
          <p:nvPr/>
        </p:nvSpPr>
        <p:spPr>
          <a:xfrm>
            <a:off x="1058773" y="3073341"/>
            <a:ext cx="5278880" cy="1722587"/>
          </a:xfrm>
          <a:prstGeom prst="rect">
            <a:avLst/>
          </a:prstGeom>
          <a:noFill/>
        </p:spPr>
        <p:txBody>
          <a:bodyPr vert="horz" wrap="square" rtlCol="0">
            <a:spAutoFit/>
          </a:bodyPr>
          <a:lstStyle/>
          <a:p>
            <a:pPr>
              <a:lnSpc>
                <a:spcPct val="150000"/>
              </a:lnSpc>
            </a:pPr>
            <a:r>
              <a:rPr lang="zh-CN" altLang="en-US" sz="12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点击文本框即可进行编辑输入相关内容</a:t>
            </a:r>
            <a:endParaRPr lang="zh-CN" altLang="en-US" sz="1200" dirty="0">
              <a:solidFill>
                <a:schemeClr val="tx1">
                  <a:lumMod val="75000"/>
                  <a:lumOff val="25000"/>
                </a:schemeClr>
              </a:solidFill>
              <a:latin typeface="一只喵的碎碎念" charset="-122"/>
              <a:ea typeface="一只喵的碎碎念" charset="-122"/>
            </a:endParaRPr>
          </a:p>
        </p:txBody>
      </p:sp>
      <p:sp>
        <p:nvSpPr>
          <p:cNvPr id="11" name="文本框 10"/>
          <p:cNvSpPr txBox="1"/>
          <p:nvPr/>
        </p:nvSpPr>
        <p:spPr>
          <a:xfrm>
            <a:off x="1058773" y="2753956"/>
            <a:ext cx="1083282" cy="338554"/>
          </a:xfrm>
          <a:prstGeom prst="rect">
            <a:avLst/>
          </a:prstGeom>
          <a:noFill/>
        </p:spPr>
        <p:txBody>
          <a:bodyPr wrap="square" rtlCol="0">
            <a:spAutoFit/>
          </a:bodyPr>
          <a:lstStyle/>
          <a:p>
            <a:r>
              <a:rPr lang="zh-CN" altLang="en-US" sz="1600" b="1" dirty="0">
                <a:solidFill>
                  <a:schemeClr val="tx1">
                    <a:lumMod val="75000"/>
                    <a:lumOff val="25000"/>
                  </a:schemeClr>
                </a:solidFill>
                <a:latin typeface="一只喵的碎碎念" charset="-122"/>
                <a:ea typeface="一只喵的碎碎念" charset="-122"/>
              </a:rPr>
              <a:t>编辑标题</a:t>
            </a:r>
            <a:endParaRPr lang="zh-CN" altLang="en-US" sz="1600" b="1" dirty="0">
              <a:solidFill>
                <a:schemeClr val="tx1">
                  <a:lumMod val="75000"/>
                  <a:lumOff val="25000"/>
                </a:schemeClr>
              </a:solidFill>
              <a:latin typeface="一只喵的碎碎念" charset="-122"/>
              <a:ea typeface="一只喵的碎碎念" charset="-122"/>
            </a:endParaRPr>
          </a:p>
        </p:txBody>
      </p:sp>
      <p:sp>
        <p:nvSpPr>
          <p:cNvPr id="12" name="矩形 11"/>
          <p:cNvSpPr/>
          <p:nvPr/>
        </p:nvSpPr>
        <p:spPr>
          <a:xfrm>
            <a:off x="7295446" y="1769768"/>
            <a:ext cx="3680332" cy="4353240"/>
          </a:xfrm>
          <a:prstGeom prst="rect">
            <a:avLst/>
          </a:prstGeom>
          <a:blipFill dpi="0" rotWithShape="1">
            <a:blip r:embed="rId2"/>
            <a:srcRect/>
            <a:stretch>
              <a:fillRect l="-37527" r="-375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5998"/>
          <a:stretch>
            <a:fillRect/>
          </a:stretch>
        </p:blipFill>
        <p:spPr>
          <a:xfrm>
            <a:off x="-1" y="0"/>
            <a:ext cx="12192001" cy="828239"/>
          </a:xfrm>
          <a:prstGeom prst="rect">
            <a:avLst/>
          </a:prstGeom>
        </p:spPr>
      </p:pic>
      <p:sp>
        <p:nvSpPr>
          <p:cNvPr id="7" name="文本框 6"/>
          <p:cNvSpPr txBox="1"/>
          <p:nvPr/>
        </p:nvSpPr>
        <p:spPr>
          <a:xfrm>
            <a:off x="4299925" y="208739"/>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一只喵的碎碎念" charset="-122"/>
                <a:ea typeface="一只喵的碎碎念" charset="-122"/>
              </a:rPr>
              <a:t>在此处添加标题</a:t>
            </a:r>
            <a:endParaRPr lang="zh-CN" altLang="en-US" sz="3200" spc="-150" dirty="0">
              <a:solidFill>
                <a:schemeClr val="bg1"/>
              </a:solidFill>
              <a:latin typeface="一只喵的碎碎念" charset="-122"/>
              <a:ea typeface="一只喵的碎碎念" charset="-122"/>
            </a:endParaRPr>
          </a:p>
        </p:txBody>
      </p:sp>
      <p:sp>
        <p:nvSpPr>
          <p:cNvPr id="9" name="椭圆 8"/>
          <p:cNvSpPr/>
          <p:nvPr/>
        </p:nvSpPr>
        <p:spPr>
          <a:xfrm>
            <a:off x="3997649"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38949"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4480249"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a:off x="7589798" y="409373"/>
            <a:ext cx="121952" cy="121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7831098" y="409373"/>
            <a:ext cx="121952" cy="12195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a:off x="8072398" y="409373"/>
            <a:ext cx="121952" cy="12195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p:cNvSpPr txBox="1"/>
          <p:nvPr/>
        </p:nvSpPr>
        <p:spPr>
          <a:xfrm>
            <a:off x="3420084" y="2576491"/>
            <a:ext cx="6983392" cy="571054"/>
          </a:xfrm>
          <a:prstGeom prst="rect">
            <a:avLst/>
          </a:prstGeom>
          <a:noFill/>
        </p:spPr>
        <p:txBody>
          <a:bodyPr vert="horz" wrap="square" rtlCol="0">
            <a:spAutoFit/>
          </a:bodyPr>
          <a:lstStyle/>
          <a:p>
            <a:pPr>
              <a:lnSpc>
                <a:spcPct val="150000"/>
              </a:lnSpc>
            </a:pPr>
            <a:r>
              <a:rPr lang="zh-CN" altLang="en-US" sz="11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点击文本框即可进行编辑输入相关内容点击文本框即可进行编辑输入相关内容点击文本框即可进行编辑输入相关内容点击文本框即可进行编辑输入相关内容点击文本框即可进行编辑输入相关内容</a:t>
            </a:r>
            <a:endParaRPr lang="zh-CN" altLang="en-US" sz="1100" dirty="0">
              <a:solidFill>
                <a:schemeClr val="tx1">
                  <a:lumMod val="75000"/>
                  <a:lumOff val="25000"/>
                </a:schemeClr>
              </a:solidFill>
              <a:latin typeface="一只喵的碎碎念" charset="-122"/>
              <a:ea typeface="一只喵的碎碎念" charset="-122"/>
            </a:endParaRPr>
          </a:p>
        </p:txBody>
      </p:sp>
      <p:sp>
        <p:nvSpPr>
          <p:cNvPr id="11" name="文本框 10"/>
          <p:cNvSpPr txBox="1"/>
          <p:nvPr/>
        </p:nvSpPr>
        <p:spPr>
          <a:xfrm>
            <a:off x="3420084" y="2257106"/>
            <a:ext cx="1083282" cy="276999"/>
          </a:xfrm>
          <a:prstGeom prst="rect">
            <a:avLst/>
          </a:prstGeom>
          <a:noFill/>
        </p:spPr>
        <p:txBody>
          <a:bodyPr wrap="square" rtlCol="0">
            <a:spAutoFit/>
          </a:bodyPr>
          <a:lstStyle/>
          <a:p>
            <a:r>
              <a:rPr lang="zh-CN" altLang="en-US" sz="1200" b="1" dirty="0">
                <a:solidFill>
                  <a:schemeClr val="tx1">
                    <a:lumMod val="75000"/>
                    <a:lumOff val="25000"/>
                  </a:schemeClr>
                </a:solidFill>
                <a:latin typeface="一只喵的碎碎念" charset="-122"/>
                <a:ea typeface="一只喵的碎碎念" charset="-122"/>
              </a:rPr>
              <a:t>编辑标题</a:t>
            </a:r>
            <a:endParaRPr lang="zh-CN" altLang="en-US" sz="1200" b="1" dirty="0">
              <a:solidFill>
                <a:schemeClr val="tx1">
                  <a:lumMod val="75000"/>
                  <a:lumOff val="25000"/>
                </a:schemeClr>
              </a:solidFill>
              <a:latin typeface="一只喵的碎碎念" charset="-122"/>
              <a:ea typeface="一只喵的碎碎念" charset="-122"/>
            </a:endParaRPr>
          </a:p>
        </p:txBody>
      </p:sp>
      <p:sp>
        <p:nvSpPr>
          <p:cNvPr id="12" name="矩形 11"/>
          <p:cNvSpPr/>
          <p:nvPr/>
        </p:nvSpPr>
        <p:spPr>
          <a:xfrm>
            <a:off x="2358975" y="2306173"/>
            <a:ext cx="707431" cy="8680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71049" y="2447792"/>
            <a:ext cx="1083282"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一只喵的碎碎念" charset="-122"/>
                <a:ea typeface="一只喵的碎碎念" charset="-122"/>
              </a:rPr>
              <a:t>01</a:t>
            </a:r>
            <a:endParaRPr lang="zh-CN" altLang="en-US" sz="3200" b="1" dirty="0">
              <a:solidFill>
                <a:schemeClr val="tx1">
                  <a:lumMod val="75000"/>
                  <a:lumOff val="25000"/>
                </a:schemeClr>
              </a:solidFill>
              <a:latin typeface="一只喵的碎碎念" charset="-122"/>
              <a:ea typeface="一只喵的碎碎念" charset="-122"/>
            </a:endParaRPr>
          </a:p>
        </p:txBody>
      </p:sp>
      <p:sp>
        <p:nvSpPr>
          <p:cNvPr id="23" name="文本框 22"/>
          <p:cNvSpPr txBox="1"/>
          <p:nvPr/>
        </p:nvSpPr>
        <p:spPr>
          <a:xfrm>
            <a:off x="3420084" y="3945769"/>
            <a:ext cx="6983392" cy="571054"/>
          </a:xfrm>
          <a:prstGeom prst="rect">
            <a:avLst/>
          </a:prstGeom>
          <a:noFill/>
        </p:spPr>
        <p:txBody>
          <a:bodyPr vert="horz" wrap="square" rtlCol="0">
            <a:spAutoFit/>
          </a:bodyPr>
          <a:lstStyle/>
          <a:p>
            <a:pPr>
              <a:lnSpc>
                <a:spcPct val="150000"/>
              </a:lnSpc>
            </a:pPr>
            <a:r>
              <a:rPr lang="zh-CN" altLang="en-US" sz="11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点击文本框即可进行编辑输入相关内容点击文本框即可进行编辑输入相关内容点击文本框即可进行编辑输入相关内容点击文本框即可进行编辑输入相关内容点击文本框即可进行编辑输入相关内容</a:t>
            </a:r>
            <a:endParaRPr lang="zh-CN" altLang="en-US" sz="1100" dirty="0">
              <a:solidFill>
                <a:schemeClr val="tx1">
                  <a:lumMod val="75000"/>
                  <a:lumOff val="25000"/>
                </a:schemeClr>
              </a:solidFill>
              <a:latin typeface="一只喵的碎碎念" charset="-122"/>
              <a:ea typeface="一只喵的碎碎念" charset="-122"/>
            </a:endParaRPr>
          </a:p>
        </p:txBody>
      </p:sp>
      <p:sp>
        <p:nvSpPr>
          <p:cNvPr id="24" name="文本框 23"/>
          <p:cNvSpPr txBox="1"/>
          <p:nvPr/>
        </p:nvSpPr>
        <p:spPr>
          <a:xfrm>
            <a:off x="3420084" y="3626384"/>
            <a:ext cx="1083282" cy="276999"/>
          </a:xfrm>
          <a:prstGeom prst="rect">
            <a:avLst/>
          </a:prstGeom>
          <a:noFill/>
        </p:spPr>
        <p:txBody>
          <a:bodyPr wrap="square" rtlCol="0">
            <a:spAutoFit/>
          </a:bodyPr>
          <a:lstStyle/>
          <a:p>
            <a:r>
              <a:rPr lang="zh-CN" altLang="en-US" sz="1200" b="1" dirty="0">
                <a:solidFill>
                  <a:schemeClr val="tx1">
                    <a:lumMod val="75000"/>
                    <a:lumOff val="25000"/>
                  </a:schemeClr>
                </a:solidFill>
                <a:latin typeface="一只喵的碎碎念" charset="-122"/>
                <a:ea typeface="一只喵的碎碎念" charset="-122"/>
              </a:rPr>
              <a:t>编辑标题</a:t>
            </a:r>
            <a:endParaRPr lang="zh-CN" altLang="en-US" sz="1200" b="1" dirty="0">
              <a:solidFill>
                <a:schemeClr val="tx1">
                  <a:lumMod val="75000"/>
                  <a:lumOff val="25000"/>
                </a:schemeClr>
              </a:solidFill>
              <a:latin typeface="一只喵的碎碎念" charset="-122"/>
              <a:ea typeface="一只喵的碎碎念" charset="-122"/>
            </a:endParaRPr>
          </a:p>
        </p:txBody>
      </p:sp>
      <p:sp>
        <p:nvSpPr>
          <p:cNvPr id="25" name="矩形 24"/>
          <p:cNvSpPr/>
          <p:nvPr/>
        </p:nvSpPr>
        <p:spPr>
          <a:xfrm>
            <a:off x="2358975" y="3675451"/>
            <a:ext cx="707431" cy="8680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71049" y="3817070"/>
            <a:ext cx="1083282"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一只喵的碎碎念" charset="-122"/>
                <a:ea typeface="一只喵的碎碎念" charset="-122"/>
              </a:rPr>
              <a:t>02</a:t>
            </a:r>
            <a:endParaRPr lang="zh-CN" altLang="en-US" sz="3200" b="1" dirty="0">
              <a:solidFill>
                <a:schemeClr val="tx1">
                  <a:lumMod val="75000"/>
                  <a:lumOff val="25000"/>
                </a:schemeClr>
              </a:solidFill>
              <a:latin typeface="一只喵的碎碎念" charset="-122"/>
              <a:ea typeface="一只喵的碎碎念" charset="-122"/>
            </a:endParaRPr>
          </a:p>
        </p:txBody>
      </p:sp>
      <p:sp>
        <p:nvSpPr>
          <p:cNvPr id="27" name="文本框 26"/>
          <p:cNvSpPr txBox="1"/>
          <p:nvPr/>
        </p:nvSpPr>
        <p:spPr>
          <a:xfrm>
            <a:off x="3420084" y="5315047"/>
            <a:ext cx="6983392" cy="571054"/>
          </a:xfrm>
          <a:prstGeom prst="rect">
            <a:avLst/>
          </a:prstGeom>
          <a:noFill/>
        </p:spPr>
        <p:txBody>
          <a:bodyPr vert="horz" wrap="square" rtlCol="0">
            <a:spAutoFit/>
          </a:bodyPr>
          <a:lstStyle/>
          <a:p>
            <a:pPr>
              <a:lnSpc>
                <a:spcPct val="150000"/>
              </a:lnSpc>
            </a:pPr>
            <a:r>
              <a:rPr lang="zh-CN" altLang="en-US" sz="1100" dirty="0">
                <a:solidFill>
                  <a:schemeClr val="tx1">
                    <a:lumMod val="75000"/>
                    <a:lumOff val="25000"/>
                  </a:schemeClr>
                </a:solidFill>
                <a:latin typeface="一只喵的碎碎念" charset="-122"/>
                <a:ea typeface="一只喵的碎碎念" charset="-122"/>
              </a:rPr>
              <a:t>点击文本框即可进行编辑输入相关内容点击文本框即可进行编辑输入相关内容点击文本框即可进行编辑输入相关内容点击文本框即可进行编辑输入相关内容点击文本框即可进行编辑输入相关内容</a:t>
            </a:r>
            <a:endParaRPr lang="zh-CN" altLang="en-US" sz="1100" dirty="0">
              <a:solidFill>
                <a:schemeClr val="tx1">
                  <a:lumMod val="75000"/>
                  <a:lumOff val="25000"/>
                </a:schemeClr>
              </a:solidFill>
              <a:latin typeface="一只喵的碎碎念" charset="-122"/>
              <a:ea typeface="一只喵的碎碎念" charset="-122"/>
            </a:endParaRPr>
          </a:p>
        </p:txBody>
      </p:sp>
      <p:sp>
        <p:nvSpPr>
          <p:cNvPr id="28" name="文本框 27"/>
          <p:cNvSpPr txBox="1"/>
          <p:nvPr/>
        </p:nvSpPr>
        <p:spPr>
          <a:xfrm>
            <a:off x="3420084" y="4995662"/>
            <a:ext cx="1083282" cy="276999"/>
          </a:xfrm>
          <a:prstGeom prst="rect">
            <a:avLst/>
          </a:prstGeom>
          <a:noFill/>
        </p:spPr>
        <p:txBody>
          <a:bodyPr wrap="square" rtlCol="0">
            <a:spAutoFit/>
          </a:bodyPr>
          <a:lstStyle/>
          <a:p>
            <a:r>
              <a:rPr lang="zh-CN" altLang="en-US" sz="1200" b="1" dirty="0">
                <a:solidFill>
                  <a:schemeClr val="tx1">
                    <a:lumMod val="75000"/>
                    <a:lumOff val="25000"/>
                  </a:schemeClr>
                </a:solidFill>
                <a:latin typeface="一只喵的碎碎念" charset="-122"/>
                <a:ea typeface="一只喵的碎碎念" charset="-122"/>
              </a:rPr>
              <a:t>编辑标题</a:t>
            </a:r>
            <a:endParaRPr lang="zh-CN" altLang="en-US" sz="1200" b="1" dirty="0">
              <a:solidFill>
                <a:schemeClr val="tx1">
                  <a:lumMod val="75000"/>
                  <a:lumOff val="25000"/>
                </a:schemeClr>
              </a:solidFill>
              <a:latin typeface="一只喵的碎碎念" charset="-122"/>
              <a:ea typeface="一只喵的碎碎念" charset="-122"/>
            </a:endParaRPr>
          </a:p>
        </p:txBody>
      </p:sp>
      <p:sp>
        <p:nvSpPr>
          <p:cNvPr id="29" name="矩形 28"/>
          <p:cNvSpPr/>
          <p:nvPr/>
        </p:nvSpPr>
        <p:spPr>
          <a:xfrm>
            <a:off x="2358975" y="5044729"/>
            <a:ext cx="707431" cy="8680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71049" y="5186348"/>
            <a:ext cx="1083282"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一只喵的碎碎念" charset="-122"/>
                <a:ea typeface="一只喵的碎碎念" charset="-122"/>
              </a:rPr>
              <a:t>03</a:t>
            </a:r>
            <a:endParaRPr lang="zh-CN" altLang="en-US" sz="3200" b="1" dirty="0">
              <a:solidFill>
                <a:schemeClr val="tx1">
                  <a:lumMod val="75000"/>
                  <a:lumOff val="25000"/>
                </a:schemeClr>
              </a:solidFill>
              <a:latin typeface="一只喵的碎碎念" charset="-122"/>
              <a:ea typeface="一只喵的碎碎念"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5808"/>
          <a:stretch>
            <a:fillRect/>
          </a:stretch>
        </p:blipFill>
        <p:spPr>
          <a:xfrm>
            <a:off x="-1" y="0"/>
            <a:ext cx="12192001" cy="6858000"/>
          </a:xfrm>
          <a:prstGeom prst="rect">
            <a:avLst/>
          </a:prstGeom>
        </p:spPr>
      </p:pic>
      <p:sp>
        <p:nvSpPr>
          <p:cNvPr id="10" name="文本框 9"/>
          <p:cNvSpPr txBox="1"/>
          <p:nvPr/>
        </p:nvSpPr>
        <p:spPr>
          <a:xfrm>
            <a:off x="1350811" y="2473858"/>
            <a:ext cx="861774" cy="2436049"/>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添加标题</a:t>
            </a:r>
            <a:endParaRPr lang="zh-CN" altLang="en-US" sz="4400" dirty="0">
              <a:solidFill>
                <a:schemeClr val="bg1"/>
              </a:solidFill>
              <a:latin typeface="一只喵的碎碎念" charset="-122"/>
              <a:ea typeface="一只喵的碎碎念" charset="-122"/>
            </a:endParaRPr>
          </a:p>
        </p:txBody>
      </p:sp>
      <p:sp>
        <p:nvSpPr>
          <p:cNvPr id="11" name="矩形 10"/>
          <p:cNvSpPr/>
          <p:nvPr/>
        </p:nvSpPr>
        <p:spPr>
          <a:xfrm>
            <a:off x="2436478" y="2813658"/>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2" name="矩形 11"/>
          <p:cNvSpPr/>
          <p:nvPr/>
        </p:nvSpPr>
        <p:spPr>
          <a:xfrm>
            <a:off x="2170048" y="2813658"/>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endPar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endParaRPr>
          </a:p>
        </p:txBody>
      </p:sp>
      <p:sp>
        <p:nvSpPr>
          <p:cNvPr id="13" name="文本框 12"/>
          <p:cNvSpPr txBox="1"/>
          <p:nvPr/>
        </p:nvSpPr>
        <p:spPr>
          <a:xfrm>
            <a:off x="2101664" y="1426012"/>
            <a:ext cx="861774" cy="1311890"/>
          </a:xfrm>
          <a:prstGeom prst="rect">
            <a:avLst/>
          </a:prstGeom>
          <a:noFill/>
        </p:spPr>
        <p:txBody>
          <a:bodyPr vert="eaVert" wrap="square" rtlCol="0">
            <a:spAutoFit/>
          </a:bodyPr>
          <a:lstStyle/>
          <a:p>
            <a:r>
              <a:rPr lang="zh-CN" altLang="en-US" sz="4400" dirty="0">
                <a:solidFill>
                  <a:schemeClr val="bg1"/>
                </a:solidFill>
                <a:latin typeface="一只喵的碎碎念" charset="-122"/>
                <a:ea typeface="一只喵的碎碎念" charset="-122"/>
              </a:rPr>
              <a:t>此处</a:t>
            </a:r>
            <a:endParaRPr lang="zh-CN" altLang="en-US" sz="4400" dirty="0">
              <a:solidFill>
                <a:schemeClr val="bg1"/>
              </a:solidFill>
              <a:latin typeface="一只喵的碎碎念" charset="-122"/>
              <a:ea typeface="一只喵的碎碎念"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2029</Words>
  <Application>WPS 演示</Application>
  <PresentationFormat>宽屏</PresentationFormat>
  <Paragraphs>142</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宋体</vt:lpstr>
      <vt:lpstr>Wingdings</vt:lpstr>
      <vt:lpstr>方正启体简体</vt:lpstr>
      <vt:lpstr>方正可爱得可爱</vt:lpstr>
      <vt:lpstr>华文细黑</vt:lpstr>
      <vt:lpstr>幼圆</vt:lpstr>
      <vt:lpstr>义启书院体</vt:lpstr>
      <vt:lpstr>微软雅黑</vt:lpstr>
      <vt:lpstr>Arial Unicode MS</vt:lpstr>
      <vt:lpstr>等线 Light</vt:lpstr>
      <vt:lpstr>等线</vt:lpstr>
      <vt:lpstr>Calibri</vt:lpstr>
      <vt:lpstr>一只喵的碎碎念</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凡</cp:lastModifiedBy>
  <cp:revision>20</cp:revision>
  <dcterms:created xsi:type="dcterms:W3CDTF">2019-04-07T13:26:00Z</dcterms:created>
  <dcterms:modified xsi:type="dcterms:W3CDTF">2019-04-24T01:29:40Z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